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1" r:id="rId3"/>
    <p:sldId id="265" r:id="rId4"/>
    <p:sldId id="266" r:id="rId5"/>
    <p:sldId id="268" r:id="rId6"/>
    <p:sldId id="269" r:id="rId7"/>
    <p:sldId id="272" r:id="rId8"/>
    <p:sldId id="270" r:id="rId9"/>
    <p:sldId id="277" r:id="rId10"/>
    <p:sldId id="267" r:id="rId11"/>
    <p:sldId id="274" r:id="rId12"/>
    <p:sldId id="275" r:id="rId13"/>
    <p:sldId id="276" r:id="rId14"/>
    <p:sldId id="262" r:id="rId15"/>
    <p:sldId id="260" r:id="rId16"/>
    <p:sldId id="25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4862-7A04-4D39-B630-87CFE918BE53}" type="datetimeFigureOut">
              <a:rPr lang="fr-CA" smtClean="0"/>
              <a:pPr/>
              <a:t>1/21/2014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7123-0A16-4B25-ACB6-A5A777F7FE56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6600" b="1" dirty="0" smtClean="0"/>
              <a:t>EXTREME SPORTS!</a:t>
            </a:r>
            <a:endParaRPr lang="fr-CA" sz="6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Bullfighting</a:t>
            </a:r>
            <a:endParaRPr lang="en-CA" dirty="0"/>
          </a:p>
        </p:txBody>
      </p:sp>
      <p:pic>
        <p:nvPicPr>
          <p:cNvPr id="24578" name="Picture 2" descr="http://www.madridinfosite.com/images/madrid-bullfighting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44824"/>
            <a:ext cx="4801716" cy="3201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935088"/>
          </a:xfrm>
        </p:spPr>
        <p:txBody>
          <a:bodyPr>
            <a:normAutofit/>
          </a:bodyPr>
          <a:lstStyle/>
          <a:p>
            <a:r>
              <a:rPr lang="en-CA" sz="5400" b="1" dirty="0" smtClean="0"/>
              <a:t>Hockey Fighting</a:t>
            </a:r>
            <a:endParaRPr lang="en-CA" sz="5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Would hockey be as popular without fighting?</a:t>
            </a:r>
            <a:endParaRPr lang="en-CA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39552" y="2708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are people</a:t>
            </a:r>
            <a:r>
              <a:rPr kumimoji="0" lang="en-CA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interested in hockey fights?</a:t>
            </a:r>
            <a:endParaRPr kumimoji="0" lang="en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522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Would hockey be as popular without violence?</a:t>
            </a:r>
            <a:endParaRPr kumimoji="0" lang="en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Would you let your child watch hockey on TV?</a:t>
            </a:r>
            <a:endParaRPr lang="en-CA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39552" y="2708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 you think hockey fighting encourages violence</a:t>
            </a:r>
            <a:r>
              <a:rPr kumimoji="0" lang="en-CA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our society? In our schools?</a:t>
            </a:r>
            <a:r>
              <a:rPr kumimoji="0" lang="en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522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 you think hockey fighting</a:t>
            </a:r>
            <a:r>
              <a:rPr kumimoji="0" lang="en-CA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TV trivializes fighting in general?</a:t>
            </a:r>
            <a:endParaRPr kumimoji="0" lang="en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5000600" cy="2448272"/>
          </a:xfrm>
        </p:spPr>
        <p:txBody>
          <a:bodyPr>
            <a:normAutofit/>
          </a:bodyPr>
          <a:lstStyle/>
          <a:p>
            <a:pPr lvl="1" algn="l"/>
            <a:r>
              <a:rPr lang="en-CA" sz="5800" dirty="0">
                <a:solidFill>
                  <a:schemeClr val="tx1"/>
                </a:solidFill>
              </a:rPr>
              <a:t>For or against bullfighting</a:t>
            </a:r>
            <a:endParaRPr lang="fr-CA" sz="6500" dirty="0">
              <a:solidFill>
                <a:schemeClr val="tx1"/>
              </a:solidFill>
            </a:endParaRPr>
          </a:p>
          <a:p>
            <a:endParaRPr lang="fr-CA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923928" y="4653136"/>
            <a:ext cx="50006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or against hockey </a:t>
            </a:r>
            <a:r>
              <a:rPr lang="en-CA" sz="5800" dirty="0" smtClean="0"/>
              <a:t>fighting</a:t>
            </a:r>
            <a:r>
              <a:rPr kumimoji="0" lang="en-CA" sz="5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CA" sz="6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3104" y="332656"/>
            <a:ext cx="1947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Topics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785395"/>
          </a:xfrm>
        </p:spPr>
        <p:txBody>
          <a:bodyPr>
            <a:normAutofit/>
          </a:bodyPr>
          <a:lstStyle/>
          <a:p>
            <a:pPr lvl="1"/>
            <a:r>
              <a:rPr lang="en-CA" sz="4000" dirty="0" smtClean="0"/>
              <a:t>100 words (+/- 10%)</a:t>
            </a:r>
            <a:endParaRPr lang="en-CA" sz="4400" dirty="0" smtClean="0"/>
          </a:p>
          <a:p>
            <a:pPr lvl="1"/>
            <a:r>
              <a:rPr lang="en-CA" sz="4000" dirty="0" smtClean="0"/>
              <a:t>Introduction with a thesis statement</a:t>
            </a:r>
          </a:p>
          <a:p>
            <a:pPr lvl="1">
              <a:buNone/>
            </a:pPr>
            <a:r>
              <a:rPr lang="en-CA" sz="4000" dirty="0"/>
              <a:t> </a:t>
            </a:r>
            <a:r>
              <a:rPr lang="en-CA" sz="4000" dirty="0" smtClean="0"/>
              <a:t>  (for or against)</a:t>
            </a:r>
            <a:endParaRPr lang="en-CA" sz="4400" dirty="0" smtClean="0"/>
          </a:p>
          <a:p>
            <a:pPr lvl="1"/>
            <a:r>
              <a:rPr lang="en-CA" sz="4000" dirty="0" smtClean="0"/>
              <a:t>2 arguments to support your position ( with explanations)</a:t>
            </a:r>
          </a:p>
          <a:p>
            <a:pPr lvl="1"/>
            <a:r>
              <a:rPr lang="en-CA" sz="4000" dirty="0" smtClean="0"/>
              <a:t>Conclusion</a:t>
            </a:r>
            <a:endParaRPr lang="en-CA" sz="4400" dirty="0" smtClean="0"/>
          </a:p>
          <a:p>
            <a:pPr>
              <a:buNone/>
            </a:pP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699792" y="260648"/>
            <a:ext cx="3588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Instructions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1196752"/>
            <a:ext cx="8064896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/>
              <a:t>Content (  /10)</a:t>
            </a:r>
            <a:endParaRPr lang="fr-CA" sz="4000" dirty="0"/>
          </a:p>
          <a:p>
            <a:pPr lvl="1"/>
            <a:r>
              <a:rPr lang="en-CA" sz="3600" dirty="0" smtClean="0"/>
              <a:t>	2 </a:t>
            </a:r>
            <a:r>
              <a:rPr lang="en-CA" sz="3600" dirty="0"/>
              <a:t>pts – </a:t>
            </a:r>
            <a:r>
              <a:rPr lang="en-CA" sz="3600" dirty="0" smtClean="0"/>
              <a:t>Intro and thesis </a:t>
            </a:r>
            <a:r>
              <a:rPr lang="en-CA" sz="3600" dirty="0"/>
              <a:t>statement</a:t>
            </a:r>
            <a:endParaRPr lang="fr-CA" sz="4000" dirty="0"/>
          </a:p>
          <a:p>
            <a:pPr lvl="1"/>
            <a:r>
              <a:rPr lang="en-CA" sz="3600" dirty="0" smtClean="0"/>
              <a:t>	3 </a:t>
            </a:r>
            <a:r>
              <a:rPr lang="en-CA" sz="3600" dirty="0"/>
              <a:t>pts – </a:t>
            </a:r>
            <a:r>
              <a:rPr lang="en-CA" sz="3600" dirty="0" smtClean="0"/>
              <a:t>First argument and 			             explanations</a:t>
            </a:r>
            <a:endParaRPr lang="fr-CA" sz="4000" dirty="0"/>
          </a:p>
          <a:p>
            <a:pPr lvl="1"/>
            <a:r>
              <a:rPr lang="en-CA" sz="3600" dirty="0" smtClean="0"/>
              <a:t>	3 </a:t>
            </a:r>
            <a:r>
              <a:rPr lang="en-CA" sz="3600" dirty="0"/>
              <a:t>pts – </a:t>
            </a:r>
            <a:r>
              <a:rPr lang="en-CA" sz="3600" dirty="0" smtClean="0"/>
              <a:t>Second argument    			             and explanations</a:t>
            </a:r>
            <a:endParaRPr lang="fr-CA" sz="4000" dirty="0"/>
          </a:p>
          <a:p>
            <a:pPr lvl="1"/>
            <a:r>
              <a:rPr lang="en-CA" sz="3600" dirty="0" smtClean="0"/>
              <a:t>	2 </a:t>
            </a:r>
            <a:r>
              <a:rPr lang="en-CA" sz="3600" dirty="0"/>
              <a:t>pts – </a:t>
            </a:r>
            <a:r>
              <a:rPr lang="en-CA" sz="3600" dirty="0" smtClean="0"/>
              <a:t>Conclusion</a:t>
            </a:r>
            <a:endParaRPr lang="fr-CA" sz="4000" dirty="0"/>
          </a:p>
          <a:p>
            <a:r>
              <a:rPr lang="en-CA" sz="3600" b="1" dirty="0"/>
              <a:t>Language ( /10)</a:t>
            </a:r>
            <a:endParaRPr lang="fr-CA" sz="4000" dirty="0"/>
          </a:p>
          <a:p>
            <a:pPr lvl="1"/>
            <a:r>
              <a:rPr lang="en-CA" sz="3600" dirty="0" smtClean="0"/>
              <a:t>	</a:t>
            </a:r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3203848" y="188640"/>
            <a:ext cx="24409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Grading</a:t>
            </a:r>
            <a:endParaRPr lang="en-C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Motocross</a:t>
            </a:r>
            <a:endParaRPr lang="fr-CA" dirty="0"/>
          </a:p>
        </p:txBody>
      </p:sp>
      <p:pic>
        <p:nvPicPr>
          <p:cNvPr id="4098" name="Picture 2" descr="http://cdn1.static.mporatrons.com/photo/JKG8xjd4Nl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1" y="1988840"/>
            <a:ext cx="5005559" cy="3408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Sky Surfing</a:t>
            </a:r>
            <a:endParaRPr lang="en-CA" dirty="0"/>
          </a:p>
        </p:txBody>
      </p:sp>
      <p:pic>
        <p:nvPicPr>
          <p:cNvPr id="22530" name="Picture 2" descr="http://www.zastavki.com/pictures/1280x800/2008/Sport_Sky_surfing_00818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677025" cy="4171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Wind </a:t>
            </a:r>
            <a:r>
              <a:rPr lang="fr-CA" dirty="0" err="1" smtClean="0"/>
              <a:t>Surfing</a:t>
            </a:r>
            <a:endParaRPr lang="fr-CA" dirty="0"/>
          </a:p>
        </p:txBody>
      </p:sp>
      <p:pic>
        <p:nvPicPr>
          <p:cNvPr id="21506" name="Picture 2" descr="http://www.nbwindsurfing.com/images/surfing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00808"/>
            <a:ext cx="3816424" cy="4034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Bungee Jumping</a:t>
            </a:r>
            <a:endParaRPr lang="fr-CA" dirty="0"/>
          </a:p>
        </p:txBody>
      </p:sp>
      <p:pic>
        <p:nvPicPr>
          <p:cNvPr id="26626" name="Picture 2" descr="http://www.explorecrete.com/crete-west/Loutro/Aradaina_bungee_jumping_2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524500" cy="414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Ice</a:t>
            </a:r>
            <a:r>
              <a:rPr lang="fr-CA" dirty="0" smtClean="0"/>
              <a:t> </a:t>
            </a:r>
            <a:r>
              <a:rPr lang="fr-CA" dirty="0" err="1" smtClean="0"/>
              <a:t>Climbing</a:t>
            </a:r>
            <a:endParaRPr lang="fr-CA" dirty="0"/>
          </a:p>
        </p:txBody>
      </p:sp>
      <p:pic>
        <p:nvPicPr>
          <p:cNvPr id="25602" name="Picture 2" descr="http://static.howstuffworks.com/gif/ice-climbing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44824"/>
            <a:ext cx="5544616" cy="4158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Crashed</a:t>
            </a:r>
            <a:r>
              <a:rPr lang="fr-CA" dirty="0" smtClean="0"/>
              <a:t> </a:t>
            </a:r>
            <a:r>
              <a:rPr lang="fr-CA" dirty="0" err="1" smtClean="0"/>
              <a:t>Ice</a:t>
            </a:r>
            <a:endParaRPr lang="fr-CA" dirty="0"/>
          </a:p>
        </p:txBody>
      </p:sp>
      <p:pic>
        <p:nvPicPr>
          <p:cNvPr id="28674" name="Picture 2" descr="http://blogues.csaffluents.qc.ca/entramis6/files/2010/11/crashediceR_450x3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5616624" cy="4243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Boxe</a:t>
            </a:r>
            <a:endParaRPr lang="fr-CA" dirty="0"/>
          </a:p>
        </p:txBody>
      </p:sp>
      <p:pic>
        <p:nvPicPr>
          <p:cNvPr id="27650" name="Picture 2" descr="http://www.saddoboxing.com/boxing_images2/ButevsAndrad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5760640" cy="3840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Hockey?</a:t>
            </a:r>
            <a:endParaRPr lang="fr-CA" dirty="0"/>
          </a:p>
        </p:txBody>
      </p:sp>
      <p:pic>
        <p:nvPicPr>
          <p:cNvPr id="2050" name="Picture 2" descr="http://sports.vip-blog.com/medias/1205/119298T048018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750" y="1729581"/>
            <a:ext cx="37465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129</Words>
  <Application>Microsoft Macintosh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Thème Office</vt:lpstr>
      <vt:lpstr>EXTREME SPORTS!</vt:lpstr>
      <vt:lpstr>Motocross</vt:lpstr>
      <vt:lpstr>Sky Surfing</vt:lpstr>
      <vt:lpstr>Wind Surfing</vt:lpstr>
      <vt:lpstr>Bungee Jumping</vt:lpstr>
      <vt:lpstr>Ice Climbing</vt:lpstr>
      <vt:lpstr>Crashed Ice</vt:lpstr>
      <vt:lpstr>Boxe</vt:lpstr>
      <vt:lpstr>Hockey?</vt:lpstr>
      <vt:lpstr>Bullfighting</vt:lpstr>
      <vt:lpstr>Hockey Fighting</vt:lpstr>
      <vt:lpstr>Would hockey be as popular without fighting?</vt:lpstr>
      <vt:lpstr>Would you let your child watch hockey on TV?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Geneviève Hardy</dc:creator>
  <cp:lastModifiedBy>Geneviève Hardy</cp:lastModifiedBy>
  <cp:revision>17</cp:revision>
  <dcterms:created xsi:type="dcterms:W3CDTF">2011-11-15T00:03:52Z</dcterms:created>
  <dcterms:modified xsi:type="dcterms:W3CDTF">2014-01-22T01:55:45Z</dcterms:modified>
</cp:coreProperties>
</file>