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288" y="-12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2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DBFA-8A46-CD40-ABEA-4C2A839CD45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C511-B77A-D340-A2AE-FE6AC52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64167"/>
              </p:ext>
            </p:extLst>
          </p:nvPr>
        </p:nvGraphicFramePr>
        <p:xfrm>
          <a:off x="660485" y="1466278"/>
          <a:ext cx="6450546" cy="792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591"/>
                <a:gridCol w="3999955"/>
              </a:tblGrid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Attention Signal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Whole Class Management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Individual Management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Class Jobs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Class Rules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Bathroom/Drink Procedures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Pencil Procedures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38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Heinlein</dc:creator>
  <cp:lastModifiedBy>Geneviève Hardy</cp:lastModifiedBy>
  <cp:revision>4</cp:revision>
  <dcterms:created xsi:type="dcterms:W3CDTF">2013-09-25T20:24:10Z</dcterms:created>
  <dcterms:modified xsi:type="dcterms:W3CDTF">2014-03-03T14:32:45Z</dcterms:modified>
</cp:coreProperties>
</file>